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png" ContentType="image/png"/>
  <Default Extension="svg" ContentType="image/svg+xml"/>
  <Default Extension="bmp" ContentType="image/bmp"/>
  <Default Extension="emf" ContentType="image/x-emf"/>
  <Default Extension="wmf" ContentType="image/x-wmf"/>
  <Default Extension="tiff" ContentType="image/tiff"/>
  <Default Extension="jpg" ContentType="application/octet-stream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</Types>
</file>

<file path=_rels/.rels><?xml version="1.0" encoding="UTF-8" standalone="yes"?>

<Relationships  xmlns="http://schemas.openxmlformats.org/package/2006/relationships">
<Relationship Id="rId3" Type="http://schemas.openxmlformats.org/package/2006/relationships/metadata/core-properties" Target="docProps/core.xml"/>
<Relationship Id="rId2" Type="http://schemas.openxmlformats.org/package/2006/relationships/metadata/thumbnail" Target="docProps/thumbnail.jpeg"/>
<Relationship Id="rId1" Type="http://schemas.openxmlformats.org/officeDocument/2006/relationships/officeDocument" Target="ppt/presentation.xml"/>
<Relationship Id="rId4" Type="http://schemas.openxmlformats.org/officeDocument/2006/relationships/extended-properties" Target="docProps/app.xml"/>
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6327"/>
  </p:normalViewPr>
  <p:slideViewPr>
    <p:cSldViewPr snapToGrid="0" snapToObjects="1">
      <p:cViewPr varScale="1">
        <p:scale>
          <a:sx n="128" d="100"/>
          <a:sy n="128" d="100"/>
        </p:scale>
        <p:origin x="4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
<Relationships  xmlns="http://schemas.openxmlformats.org/package/2006/relationships">
<Relationship Id="rId3" Type="http://schemas.openxmlformats.org/officeDocument/2006/relationships/viewProps" Target="viewProps.xml"/>
<Relationship Id="rId2" Type="http://schemas.openxmlformats.org/officeDocument/2006/relationships/presProps" Target="presProps.xml"/>
<Relationship Id="rId1" Type="http://schemas.openxmlformats.org/officeDocument/2006/relationships/slideMaster" Target="slideMasters/slideMaster1.xml"/>
<Relationship Id="rId5" Type="http://schemas.openxmlformats.org/officeDocument/2006/relationships/tableStyles" Target="tableStyles.xml"/>
<Relationship Id="rId4" Type="http://schemas.openxmlformats.org/officeDocument/2006/relationships/theme" Target="theme/theme1.xml"/>
<Relationship Id="rId6" Type="http://schemas.openxmlformats.org/officeDocument/2006/relationships/slide" Target="slides/slide1.xml"/>
<Relationship Id="rId7" Type="http://schemas.openxmlformats.org/officeDocument/2006/relationships/slide" Target="slides/slide2.xml"/>
<Relationship Id="rId8" Type="http://schemas.openxmlformats.org/officeDocument/2006/relationships/slide" Target="slides/slide3.xml"/>
<Relationship Id="rId9" Type="http://schemas.openxmlformats.org/officeDocument/2006/relationships/slide" Target="slides/slide4.xml"/>
<Relationship Id="rId10" Type="http://schemas.openxmlformats.org/officeDocument/2006/relationships/slide" Target="slides/slide5.xml"/>
<Relationship Id="rId11" Type="http://schemas.openxmlformats.org/officeDocument/2006/relationships/slide" Target="slides/slide6.xml"/>
<Relationship Id="rId12" Type="http://schemas.openxmlformats.org/officeDocument/2006/relationships/slide" Target="slides/slide7.xml"/>
<Relationship Id="rId13" Type="http://schemas.openxmlformats.org/officeDocument/2006/relationships/slide" Target="slides/slide8.xml"/>
<Relationship Id="rId14" Type="http://schemas.openxmlformats.org/officeDocument/2006/relationships/slide" Target="slides/slide9.xml"/>
<Relationship Id="rId15" Type="http://schemas.openxmlformats.org/officeDocument/2006/relationships/slide" Target="slides/slide10.xml"/>
<Relationship Id="rId16" Type="http://schemas.openxmlformats.org/officeDocument/2006/relationships/slide" Target="slides/slide11.xml"/>
<Relationship Id="rId17" Type="http://schemas.openxmlformats.org/officeDocument/2006/relationships/slide" Target="slides/slide12.xml"/>
<Relationship Id="rId18" Type="http://schemas.openxmlformats.org/officeDocument/2006/relationships/slide" Target="slides/slide13.xml"/>
<Relationship Id="rId19" Type="http://schemas.openxmlformats.org/officeDocument/2006/relationships/slide" Target="slides/slide14.xml"/>
<Relationship Id="rId20" Type="http://schemas.openxmlformats.org/officeDocument/2006/relationships/slide" Target="slides/slide15.xml"/>
<Relationship Id="rId21" Type="http://schemas.openxmlformats.org/officeDocument/2006/relationships/slide" Target="slides/slide16.xml"/>
<Relationship Id="rId22" Type="http://schemas.openxmlformats.org/officeDocument/2006/relationships/slide" Target="slides/slide17.xml"/>
<Relationship Id="rId23" Type="http://schemas.openxmlformats.org/officeDocument/2006/relationships/slide" Target="slides/slide18.xml"/>
<Relationship Id="rId24" Type="http://schemas.openxmlformats.org/officeDocument/2006/relationships/slide" Target="slides/slide19.xml"/>
<Relationship Id="rId25" Type="http://schemas.openxmlformats.org/officeDocument/2006/relationships/slide" Target="slides/slide20.xml"/>
<Relationship Id="rId26" Type="http://schemas.openxmlformats.org/officeDocument/2006/relationships/slide" Target="slides/slide21.xml"/>
<Relationship Id="rId27" Type="http://schemas.openxmlformats.org/officeDocument/2006/relationships/slide" Target="slides/slide22.xml"/>
<Relationship Id="rId28" Type="http://schemas.openxmlformats.org/officeDocument/2006/relationships/slide" Target="slides/slide23.xml"/>
<Relationship Id="rId29" Type="http://schemas.openxmlformats.org/officeDocument/2006/relationships/slide" Target="slides/slide24.xml"/>
<Relationship Id="rId30" Type="http://schemas.openxmlformats.org/officeDocument/2006/relationships/slide" Target="slides/slide25.xml"/>
<Relationship Id="rId31" Type="http://schemas.openxmlformats.org/officeDocument/2006/relationships/slide" Target="slides/slide26.xml"/>
<Relationship Id="rId32" Type="http://schemas.openxmlformats.org/officeDocument/2006/relationships/slide" Target="slides/slide27.xml"/>
<Relationship Id="rId33" Type="http://schemas.openxmlformats.org/officeDocument/2006/relationships/slide" Target="slides/slide28.xml"/>
<Relationship Id="rId34" Type="http://schemas.openxmlformats.org/officeDocument/2006/relationships/slide" Target="slides/slide29.xml"/>
<Relationship Id="rId35" Type="http://schemas.openxmlformats.org/officeDocument/2006/relationships/slide" Target="slides/slide30.xml"/>
<Relationship Id="rId36" Type="http://schemas.openxmlformats.org/officeDocument/2006/relationships/slide" Target="slides/slide31.xml"/>
<Relationship Id="rId37" Type="http://schemas.openxmlformats.org/officeDocument/2006/relationships/slide" Target="slides/slide32.xml"/>
<Relationship Id="rId38" Type="http://schemas.openxmlformats.org/officeDocument/2006/relationships/slide" Target="slides/slide33.xml"/>
<Relationship Id="rId39" Type="http://schemas.openxmlformats.org/officeDocument/2006/relationships/slide" Target="slides/slide34.xml"/>
<Relationship Id="rId40" Type="http://schemas.openxmlformats.org/officeDocument/2006/relationships/slide" Target="slides/slide35.xml"/>
<Relationship Id="rId41" Type="http://schemas.openxmlformats.org/officeDocument/2006/relationships/slide" Target="slides/slide36.xml"/>
<Relationship Id="rId42" Type="http://schemas.openxmlformats.org/officeDocument/2006/relationships/slide" Target="slides/slide37.xml"/>
<Relationship Id="rId43" Type="http://schemas.openxmlformats.org/officeDocument/2006/relationships/slide" Target="slides/slide38.xml"/>
<Relationship Id="rId44" Type="http://schemas.openxmlformats.org/officeDocument/2006/relationships/slide" Target="slides/slide39.xml"/>
<Relationship Id="rId45" Type="http://schemas.openxmlformats.org/officeDocument/2006/relationships/slide" Target="slides/slide40.xml"/>
<Relationship Id="rId46" Type="http://schemas.openxmlformats.org/officeDocument/2006/relationships/slide" Target="slides/slide41.xml"/>
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B31419-F786-464F-8D16-A8FA9B228E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8ADA2F-1231-BC43-9CB7-217C1964CA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38A291-D391-4A44-9C2C-B4E7C4D347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0302B0-7E3C-F545-AB3D-E7539D75B3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D9E828-2486-E740-86B4-81E9D48D7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9684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07B0C-6EF3-2E45-BD23-33798CF06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92859D3-1F96-D24F-B553-9A642D2E9E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92661E-737A-7A4E-BCF0-D8E605872A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E3337E-399F-C040-8E62-BA4EEAA703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A06CD5-7E3B-8E43-A3FB-2930BA231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8246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A637907-CCE6-2841-BB69-04FDA5931EB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A9B85E-F76E-0F4E-B554-1BC9A8288B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623221-4877-F24D-9151-38F0978E38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5D75EF-4722-7746-AF41-9618841AA8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4E9140-D2F7-914A-8A61-7600A19FF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6245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74978D-7E8E-244F-87CF-DCAAAC9C3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0D5D0F-0F78-0241-9805-475597D95C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F042B8-767B-DD4D-B3CB-D914A808DA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574888-FA50-794E-8464-B40782054A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F40604-5638-244C-83DD-A53476E00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8618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5F7A2-E979-1143-B568-29172AF55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E424BC-1957-B547-8EC0-539AF2638A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163FCE-7B84-C840-8829-EF59B99917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62AA23-E6D6-B34A-BE59-FC9045159B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DF0CC0-8370-3D44-B9B8-716E78A5D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022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30DC29-212D-4946-88C2-FDB1A37254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3E5580-A4D0-AD4D-9FE6-5B61217A08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CA0321-F5F5-3D47-B2F3-538D0F9F83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D7786B-42E8-2D43-B4CF-943EBF9450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C83A34-70F7-1A45-930D-255C38F7DD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F53BFC-60D3-BB48-96A5-B2D9DAC012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9773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BA671-4710-C945-B91B-278AF18CE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DDA9EF-FCD8-4D43-A360-18056E2C29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658753-D33D-FA4D-A861-82010504B2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34310F8-AFD2-9C45-BBCA-74E63A249E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A765311-48E1-C24F-8C18-78FD493512C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F9D0A8F-ACE1-2F46-8C70-A065C895DB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90BFF7-F3E2-594D-8E75-CC7A7F3FA0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5E30F4D-6472-EF45-BFD3-0BB5F06F1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0733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A9DB8-17BE-F34A-8C74-7AEA2D56A0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2A603E3-D290-4C40-A4FB-3D745A3392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8A9869-E5B7-8643-A8C1-E625351B53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08E6A9-7A50-224C-A3E6-1DE6B8C6EA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5699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1F759B7-2E2B-C44F-8330-2F5C20C42D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17787B3-85BF-694F-A36F-3626409135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B8F665-B619-194A-BEB4-16FBBFCCB5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1056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62FA8-E091-D249-A97C-FF210AF1B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C69001-C6D5-7847-AEE4-62622639E3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CB4F7B-AAC1-9549-A2EC-F546B55A93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A8A538-49EB-CE41-8C99-35AB4B19BE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D03D2F-3A6B-7E47-AB8C-77348B1B5C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5E3E02-4B5C-1D46-B24E-C44502AAD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9558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3870BB-FF63-D64C-B300-63C6692BA0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E031879-228E-2E4A-B157-FCF9AFA6FFF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316E41-4B27-814B-8E04-1D692527FD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D3FA3B-7BFF-A148-B006-7505B9B4D4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31F8B4-3CF6-FA4C-AA4D-14C017D6B1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BECC93-1982-4A4F-A669-2E414F958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1059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FA7DA20-5759-774D-B4BE-D36F180696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396CF8-E1E5-384C-94CA-600A6C3EAE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78A990-0624-2D44-ACB9-10BF1C7F88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B3290D-8E9F-6D4A-8011-98F86B9D02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5632F9-0A28-4C40-B8AD-41101FB19E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7618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52347d953064049de733f4a719f7428262b1f8c1.png"/>
</Relationships>

</file>

<file path=ppt/slides/_rels/slide10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8e43975886d64d9f6ed7b87b46275c673f6169d8.png"/>
</Relationships>

</file>

<file path=ppt/slides/_rels/slide11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bb27f55f75f9e4f5dfd1d9bd76e7b08801b224c1.png"/>
</Relationships>

</file>

<file path=ppt/slides/_rels/slide12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3ba7e791ea97ae25eadbb70487a9f8521876cbcd.png"/>
</Relationships>

</file>

<file path=ppt/slides/_rels/slide13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d0467281df8cb5cbfb357ac0a0290ac0c74a4c68.png"/>
</Relationships>

</file>

<file path=ppt/slides/_rels/slide14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e5960701bdadf193807685b6c01d14ecbb2ab1f8.png"/>
</Relationships>

</file>

<file path=ppt/slides/_rels/slide15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15d0781868b66350028989360d053a3b7763ac66.png"/>
</Relationships>

</file>

<file path=ppt/slides/_rels/slide16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386bb088e331b31df06d6a4f0e8c6f14af95cf39.png"/>
</Relationships>

</file>

<file path=ppt/slides/_rels/slide17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89bb7ca6976e1ed123b0550ed08f5c32cdb010b8.png"/>
</Relationships>

</file>

<file path=ppt/slides/_rels/slide18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57bea41f00d7a93518e333c06acfeb51ab10dc3a.png"/>
</Relationships>

</file>

<file path=ppt/slides/_rels/slide19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8886300f9eb3037d4a83bc2df8b1bebc8e7375ba.png"/>
</Relationships>

</file>

<file path=ppt/slides/_rels/slide2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e11d92fa984014d6c79b1a4d4ebbb5d20664652.png"/>
</Relationships>

</file>

<file path=ppt/slides/_rels/slide20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e7e51eeddaf503c39f376992183e4929fc7480a3.png"/>
</Relationships>

</file>

<file path=ppt/slides/_rels/slide21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71fb944e35124640b4d117135470a16325f742f6.png"/>
</Relationships>

</file>

<file path=ppt/slides/_rels/slide22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5aaa98b1b0ddc41f9a4d99816602d9a1550bbc66.png"/>
</Relationships>

</file>

<file path=ppt/slides/_rels/slide23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1a12bf680596b483af12e74d8a432f01c497b1ec.png"/>
</Relationships>

</file>

<file path=ppt/slides/_rels/slide24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1e2b278bc826ac0ab8cf0168b019d1d18bd360d8.png"/>
</Relationships>

</file>

<file path=ppt/slides/_rels/slide25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145916dc5774eeee191b58e53e31b9f8e0622a91.png"/>
</Relationships>

</file>

<file path=ppt/slides/_rels/slide26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5495cd13380fabe08dcb3f361b5c115ef3acc5ca.png"/>
</Relationships>

</file>

<file path=ppt/slides/_rels/slide27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913045ae04af2840b8d2657846a0504b44bb21f3.png"/>
</Relationships>

</file>

<file path=ppt/slides/_rels/slide28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83bdce81ff207e57aa6624931d52e3d39d5be088.png"/>
</Relationships>

</file>

<file path=ppt/slides/_rels/slide29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aef8a7152d089508c06d35c5efefcd5d1041f52.png"/>
</Relationships>

</file>

<file path=ppt/slides/_rels/slide3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55e12cae33a1241effc81f9620f910f400b80122.png"/>
</Relationships>

</file>

<file path=ppt/slides/_rels/slide30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159e4e61384d12dc624b93ae0b62b474d13b35fb.png"/>
</Relationships>

</file>

<file path=ppt/slides/_rels/slide31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976d877a00a00e2b15bb2daf4f93e8c6bfe8c6b5.png"/>
</Relationships>

</file>

<file path=ppt/slides/_rels/slide32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476a0588e1da3caaba2422f2d749240f40a06d2f.png"/>
</Relationships>

</file>

<file path=ppt/slides/_rels/slide33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41ceebe31d8c9e5d868419d6368094b067a96917.png"/>
</Relationships>

</file>

<file path=ppt/slides/_rels/slide34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33423e7b1bb4c2bb966c7fdb8f0531554160c614.png"/>
</Relationships>

</file>

<file path=ppt/slides/_rels/slide35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3d895aafc68b260f6baf07b7109899f59c8e39a7.png"/>
</Relationships>

</file>

<file path=ppt/slides/_rels/slide36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6f5595e9785a7357e2dad1f3cf31d04c7c7707e9.png"/>
</Relationships>

</file>

<file path=ppt/slides/_rels/slide37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f1d88fab9d9457c2e4ef3882f867dc62fccfd50.png"/>
</Relationships>

</file>

<file path=ppt/slides/_rels/slide38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0fa5d31984e2d37022510a125973d39a394018fb.png"/>
</Relationships>

</file>

<file path=ppt/slides/_rels/slide39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00987c253ba0278dfe0429f14af45cf58359601a.png"/>
</Relationships>

</file>

<file path=ppt/slides/_rels/slide4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6a43955ba573f29981d6b15931d6adf46cd1ca80.png"/>
</Relationships>

</file>

<file path=ppt/slides/_rels/slide40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472dc929a2dc67cfeacb70cc7353944e3140211c.png"/>
</Relationships>

</file>

<file path=ppt/slides/_rels/slide41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dcea4d115eae5a97c148a82dd797f0c0747dc01c.png"/>
</Relationships>

</file>

<file path=ppt/slides/_rels/slide5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0d4aa7a3e2c48dbba4249dd4b07a34474e21c12d.png"/>
</Relationships>

</file>

<file path=ppt/slides/_rels/slide6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6547ed08d8cf4fdeb00268a27c58147e49835a1.png"/>
</Relationships>

</file>

<file path=ppt/slides/_rels/slide7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c4f42f393844b936832e8de0bf24ad917b97abec.png"/>
</Relationships>

</file>

<file path=ppt/slides/_rels/slide8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843e45dd6be1edd12ce9ffef78e7e06cd1a45787.png"/>
</Relationships>

</file>

<file path=ppt/slides/_rels/slide9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338fd200fda683e0a55f18607870518f87044b85.png"/>
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4" baseType="lpstr">
      <vt:lpstr>Arial</vt:lpstr>
      <vt:lpstr>Calibri</vt:lpstr>
      <vt:lpstr>Calibri Light</vt:lpstr>
      <vt:lpstr>Office Theme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mitype="http://purl.org/dc/dcmitype/" xmlns:dcterms="http://purl.org/dc/terms/" xmlns:xsi="http://www.w3.org/2001/XMLSchema-instance">
  <dc:title>PowerPoint Presentation</dc:title>
  <dc:creator>Microsoft Office User</dc:creator>
  <cp:lastModifiedBy/>
  <cp:revision>5</cp:revision>
  <dcterms:created xsi:type="dcterms:W3CDTF">2021-02-25T16:50:42Z</dcterms:created>
  <dcterms:modified xsi:type="dcterms:W3CDTF">2024-04-25T10:44:43Z</dcterms:modified>
</cp:coreProperties>
</file>